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B05E-278F-47BC-A0BF-F8F538B8E845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D041-9D85-4CD0-950A-460A4A5A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"/>
            <a:ext cx="10995170" cy="2701635"/>
          </a:xfrm>
        </p:spPr>
        <p:txBody>
          <a:bodyPr/>
          <a:lstStyle/>
          <a:p>
            <a:r>
              <a:rPr lang="en-US" dirty="0" smtClean="0"/>
              <a:t> Innovation Management</a:t>
            </a:r>
            <a:br>
              <a:rPr lang="en-US" dirty="0" smtClean="0"/>
            </a:br>
            <a:r>
              <a:rPr lang="en-US" dirty="0" smtClean="0"/>
              <a:t>   MG 5230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8314315" cy="194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Dr. Bill Reed</a:t>
            </a:r>
          </a:p>
          <a:p>
            <a:r>
              <a:rPr lang="en-US" sz="3600" b="1" dirty="0" smtClean="0"/>
              <a:t>Delta International University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8197" y="3078051"/>
            <a:ext cx="279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597" y="2967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5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17931" y="1530605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Co-creating Innovation with Customers</a:t>
            </a:r>
          </a:p>
          <a:p>
            <a:endParaRPr lang="en-US" sz="2400" dirty="0"/>
          </a:p>
          <a:p>
            <a:r>
              <a:rPr lang="en-US" sz="2400" dirty="0" smtClean="0"/>
              <a:t>Customers as part of you Innovation Team.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endParaRPr lang="en-US" sz="2400" dirty="0"/>
          </a:p>
          <a:p>
            <a:r>
              <a:rPr lang="en-US" sz="2400" dirty="0" smtClean="0"/>
              <a:t>New Market Research Methods</a:t>
            </a:r>
          </a:p>
          <a:p>
            <a:endParaRPr lang="en-US" sz="2400" dirty="0"/>
          </a:p>
          <a:p>
            <a:r>
              <a:rPr lang="en-US" sz="2400" dirty="0" smtClean="0"/>
              <a:t>Four stages of Customer Involvement</a:t>
            </a:r>
          </a:p>
          <a:p>
            <a:endParaRPr lang="en-US" sz="2400" dirty="0" smtClean="0"/>
          </a:p>
          <a:p>
            <a:r>
              <a:rPr lang="en-US" sz="2400" dirty="0" smtClean="0"/>
              <a:t>Voice of the Customer (VOC)</a:t>
            </a:r>
          </a:p>
          <a:p>
            <a:endParaRPr lang="en-US" sz="2400" dirty="0"/>
          </a:p>
          <a:p>
            <a:r>
              <a:rPr lang="en-US" sz="2400" dirty="0" smtClean="0"/>
              <a:t>Getting; right Customer, right Time, Right Method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096" y="1541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4" y="645242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5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796994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Chapter </a:t>
            </a:r>
            <a:r>
              <a:rPr lang="en-US" sz="2400" dirty="0"/>
              <a:t>5</a:t>
            </a:r>
            <a:r>
              <a:rPr lang="en-US" sz="2400" dirty="0" smtClean="0"/>
              <a:t> and begin to expand your understanding of creating advantage. (Pg. 143-190)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Review and complete assignments.</a:t>
            </a:r>
          </a:p>
          <a:p>
            <a:endParaRPr lang="en-US" sz="2400" dirty="0"/>
          </a:p>
          <a:p>
            <a:r>
              <a:rPr lang="en-US" sz="2400" dirty="0" smtClean="0"/>
              <a:t>Complete Week </a:t>
            </a:r>
            <a:r>
              <a:rPr lang="en-US" sz="2400" dirty="0"/>
              <a:t>5</a:t>
            </a:r>
            <a:r>
              <a:rPr lang="en-US" sz="2400" dirty="0" smtClean="0"/>
              <a:t> requirements listed in syllabus. </a:t>
            </a:r>
          </a:p>
          <a:p>
            <a:endParaRPr lang="en-US" sz="2400" dirty="0"/>
          </a:p>
          <a:p>
            <a:r>
              <a:rPr lang="en-US" sz="2400" dirty="0" smtClean="0"/>
              <a:t>Prepare for Chapter 6 next week- reading ahead.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670" y="88864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10918" y="768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3908</TotalTime>
  <Words>119</Words>
  <Application>Microsoft Office PowerPoint</Application>
  <PresentationFormat>Widescreen</PresentationFormat>
  <Paragraphs>39</Paragraphs>
  <Slides>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3</vt:lpstr>
      <vt:lpstr>Slice</vt:lpstr>
      <vt:lpstr> Innovation Management    MG 5230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  MG 5221</dc:title>
  <dc:creator>William Reed</dc:creator>
  <cp:lastModifiedBy>William Reed</cp:lastModifiedBy>
  <cp:revision>51</cp:revision>
  <dcterms:created xsi:type="dcterms:W3CDTF">2013-04-28T10:28:11Z</dcterms:created>
  <dcterms:modified xsi:type="dcterms:W3CDTF">2013-07-04T19:43:52Z</dcterms:modified>
</cp:coreProperties>
</file>